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98601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35023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53552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5738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02147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695744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5587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1231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03840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2246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4779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222B0-20C1-4F1E-8106-850AE99D2E5E}" type="datetimeFigureOut">
              <a:rPr lang="vi-VN" smtClean="0"/>
              <a:t>25/05/2015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82463-9368-47AF-BE4F-FEBFD53A53C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17731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82463-9368-47AF-BE4F-FEBFD53A53CC}" type="slidenum">
              <a:rPr lang="vi-VN" smtClean="0"/>
              <a:t>1</a:t>
            </a:fld>
            <a:endParaRPr lang="vi-VN"/>
          </a:p>
        </p:txBody>
      </p:sp>
      <p:grpSp>
        <p:nvGrpSpPr>
          <p:cNvPr id="35" name="Group 34"/>
          <p:cNvGrpSpPr/>
          <p:nvPr/>
        </p:nvGrpSpPr>
        <p:grpSpPr>
          <a:xfrm>
            <a:off x="1546918" y="35488"/>
            <a:ext cx="6304162" cy="6660025"/>
            <a:chOff x="1546918" y="35488"/>
            <a:chExt cx="6304162" cy="6660025"/>
          </a:xfrm>
        </p:grpSpPr>
        <p:sp>
          <p:nvSpPr>
            <p:cNvPr id="4" name="Rectangle 3"/>
            <p:cNvSpPr/>
            <p:nvPr/>
          </p:nvSpPr>
          <p:spPr>
            <a:xfrm>
              <a:off x="1546918" y="3271265"/>
              <a:ext cx="577402" cy="31547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3C3C3C"/>
                  </a:solidFill>
                  <a:latin typeface="Arial"/>
                </a:rPr>
                <a:t>CPU</a:t>
              </a:r>
              <a:endParaRPr lang="vi-VN" sz="1450">
                <a:solidFill>
                  <a:srgbClr val="3C3C3C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3417238" y="162488"/>
              <a:ext cx="1178528" cy="31547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323232"/>
                  </a:solidFill>
                  <a:latin typeface="Arial"/>
                </a:rPr>
                <a:t>I. Khái quát:</a:t>
              </a:r>
              <a:endParaRPr lang="vi-VN" sz="14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6512251" y="35488"/>
              <a:ext cx="1338829" cy="7617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000000"/>
                  </a:solidFill>
                  <a:latin typeface="Arial"/>
                </a:rPr>
                <a:t>1. Định nghĩa,chức năng.</a:t>
              </a:r>
              <a:endParaRPr lang="vi-VN" sz="14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512251" y="832722"/>
              <a:ext cx="888748" cy="1431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000000"/>
                  </a:solidFill>
                  <a:latin typeface="Arial"/>
                </a:rPr>
                <a:t>2. Cấu tạo, sơ đồ và thông số kĩ thuật.</a:t>
              </a:r>
              <a:endParaRPr lang="vi-VN" sz="14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512251" y="2299371"/>
              <a:ext cx="1055097" cy="31547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000000"/>
                  </a:solidFill>
                  <a:latin typeface="Arial"/>
                </a:rPr>
                <a:t>3. Lịch sử.</a:t>
              </a:r>
              <a:endParaRPr lang="vi-VN" sz="14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512251" y="2650330"/>
              <a:ext cx="979756" cy="9848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000000"/>
                  </a:solidFill>
                  <a:latin typeface="Arial"/>
                </a:rPr>
                <a:t>4. Nguyên tắc hoạt động.</a:t>
              </a:r>
              <a:endParaRPr lang="vi-VN" sz="14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3417238" y="513447"/>
              <a:ext cx="684804" cy="1431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323232"/>
                  </a:solidFill>
                  <a:latin typeface="Arial"/>
                </a:rPr>
                <a:t>II. Các công nghệ sản xuất</a:t>
              </a:r>
              <a:endParaRPr lang="vi-VN" sz="14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417238" y="1980096"/>
              <a:ext cx="1802095" cy="31547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323232"/>
                  </a:solidFill>
                  <a:latin typeface="Arial"/>
                </a:rPr>
                <a:t>III. Chuẩn giao tiếp.</a:t>
              </a:r>
              <a:endParaRPr lang="vi-VN" sz="14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417238" y="2331054"/>
              <a:ext cx="811804" cy="1431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323232"/>
                  </a:solidFill>
                  <a:latin typeface="Arial"/>
                </a:rPr>
                <a:t>IV. Minh họa một số bộ vi xử lý.</a:t>
              </a:r>
              <a:endParaRPr lang="vi-VN" sz="14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417238" y="3797703"/>
              <a:ext cx="1002924" cy="1431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323232"/>
                  </a:solidFill>
                  <a:latin typeface="Arial"/>
                </a:rPr>
                <a:t>V. Một số biểu hiện hư hỏng và cách khắc phục.</a:t>
              </a:r>
              <a:endParaRPr lang="vi-VN" sz="1450">
                <a:solidFill>
                  <a:srgbClr val="323232"/>
                </a:solidFill>
                <a:latin typeface="Arial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417238" y="5264352"/>
              <a:ext cx="874684" cy="143116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450" smtClean="0">
                  <a:solidFill>
                    <a:srgbClr val="323232"/>
                  </a:solidFill>
                  <a:latin typeface="Arial"/>
                </a:rPr>
                <a:t>VI. Vài điều cần chú ý khi chọn CPU.</a:t>
              </a:r>
              <a:endParaRPr lang="vi-VN" sz="1450">
                <a:solidFill>
                  <a:srgbClr val="323232"/>
                </a:solidFill>
                <a:latin typeface="Arial"/>
              </a:endParaRPr>
            </a:p>
          </p:txBody>
        </p:sp>
        <p:cxnSp>
          <p:nvCxnSpPr>
            <p:cNvPr id="25" name="Elbow Connector 24"/>
            <p:cNvCxnSpPr>
              <a:stCxn id="4" idx="3"/>
              <a:endCxn id="5" idx="1"/>
            </p:cNvCxnSpPr>
            <p:nvPr/>
          </p:nvCxnSpPr>
          <p:spPr>
            <a:xfrm flipV="1">
              <a:off x="2124320" y="320224"/>
              <a:ext cx="1292918" cy="310877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Elbow Connector 25"/>
            <p:cNvCxnSpPr>
              <a:stCxn id="5" idx="3"/>
              <a:endCxn id="6" idx="1"/>
            </p:cNvCxnSpPr>
            <p:nvPr/>
          </p:nvCxnSpPr>
          <p:spPr>
            <a:xfrm>
              <a:off x="4595766" y="320224"/>
              <a:ext cx="1916485" cy="9613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Elbow Connector 26"/>
            <p:cNvCxnSpPr>
              <a:stCxn id="5" idx="3"/>
              <a:endCxn id="7" idx="1"/>
            </p:cNvCxnSpPr>
            <p:nvPr/>
          </p:nvCxnSpPr>
          <p:spPr>
            <a:xfrm>
              <a:off x="4595766" y="320224"/>
              <a:ext cx="1916485" cy="122807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Elbow Connector 27"/>
            <p:cNvCxnSpPr>
              <a:stCxn id="5" idx="3"/>
              <a:endCxn id="8" idx="1"/>
            </p:cNvCxnSpPr>
            <p:nvPr/>
          </p:nvCxnSpPr>
          <p:spPr>
            <a:xfrm>
              <a:off x="4595766" y="320224"/>
              <a:ext cx="1916485" cy="213688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28"/>
            <p:cNvCxnSpPr>
              <a:stCxn id="5" idx="3"/>
              <a:endCxn id="9" idx="1"/>
            </p:cNvCxnSpPr>
            <p:nvPr/>
          </p:nvCxnSpPr>
          <p:spPr>
            <a:xfrm>
              <a:off x="4595766" y="320224"/>
              <a:ext cx="1916485" cy="282254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Elbow Connector 29"/>
            <p:cNvCxnSpPr>
              <a:stCxn id="4" idx="3"/>
              <a:endCxn id="10" idx="1"/>
            </p:cNvCxnSpPr>
            <p:nvPr/>
          </p:nvCxnSpPr>
          <p:spPr>
            <a:xfrm flipV="1">
              <a:off x="2124320" y="1229028"/>
              <a:ext cx="1292918" cy="219997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Elbow Connector 30"/>
            <p:cNvCxnSpPr>
              <a:stCxn id="4" idx="3"/>
              <a:endCxn id="11" idx="1"/>
            </p:cNvCxnSpPr>
            <p:nvPr/>
          </p:nvCxnSpPr>
          <p:spPr>
            <a:xfrm flipV="1">
              <a:off x="2124320" y="2137832"/>
              <a:ext cx="1292918" cy="129116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Elbow Connector 31"/>
            <p:cNvCxnSpPr>
              <a:stCxn id="4" idx="3"/>
              <a:endCxn id="12" idx="1"/>
            </p:cNvCxnSpPr>
            <p:nvPr/>
          </p:nvCxnSpPr>
          <p:spPr>
            <a:xfrm flipV="1">
              <a:off x="2124320" y="3046635"/>
              <a:ext cx="1292918" cy="38236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Elbow Connector 32"/>
            <p:cNvCxnSpPr>
              <a:stCxn id="4" idx="3"/>
              <a:endCxn id="13" idx="1"/>
            </p:cNvCxnSpPr>
            <p:nvPr/>
          </p:nvCxnSpPr>
          <p:spPr>
            <a:xfrm>
              <a:off x="2124320" y="3429001"/>
              <a:ext cx="1292918" cy="108428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Elbow Connector 33"/>
            <p:cNvCxnSpPr>
              <a:stCxn id="4" idx="3"/>
              <a:endCxn id="14" idx="1"/>
            </p:cNvCxnSpPr>
            <p:nvPr/>
          </p:nvCxnSpPr>
          <p:spPr>
            <a:xfrm>
              <a:off x="2124320" y="3429001"/>
              <a:ext cx="1292918" cy="255093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7634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 PC</dc:creator>
  <cp:lastModifiedBy>My PC</cp:lastModifiedBy>
  <cp:revision>1</cp:revision>
  <dcterms:created xsi:type="dcterms:W3CDTF">2015-05-25T08:33:32Z</dcterms:created>
  <dcterms:modified xsi:type="dcterms:W3CDTF">2015-05-25T08:33:45Z</dcterms:modified>
</cp:coreProperties>
</file>